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8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1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0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2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1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0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5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F35104-1400-4922-BCBE-889D6A66B0A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8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/>
          <a:lstStyle/>
          <a:p>
            <a:pPr marL="0" indent="0">
              <a:buNone/>
            </a:pPr>
            <a:r>
              <a:rPr lang="es-ES_tradnl" sz="3800" dirty="0" smtClean="0">
                <a:solidFill>
                  <a:srgbClr val="FF0000"/>
                </a:solidFill>
              </a:rPr>
              <a:t>I-</a:t>
            </a:r>
            <a:r>
              <a:rPr lang="es-ES_tradnl" sz="3800" dirty="0" smtClean="0"/>
              <a:t> Copia y completa con la forma correcta del verbo TENER</a:t>
            </a:r>
          </a:p>
          <a:p>
            <a:pPr marL="0" indent="0">
              <a:buNone/>
            </a:pPr>
            <a:r>
              <a:rPr lang="es-ES_tradnl" sz="3800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200" dirty="0" err="1" smtClean="0">
                <a:solidFill>
                  <a:srgbClr val="008000"/>
                </a:solidFill>
              </a:rPr>
              <a:t>Nombre</a:t>
            </a:r>
            <a:r>
              <a:rPr lang="en-US" altLang="en-US" sz="3200" dirty="0" smtClean="0">
                <a:solidFill>
                  <a:srgbClr val="008000"/>
                </a:solidFill>
              </a:rPr>
              <a:t>: _______________          Clase: 601</a:t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smtClean="0">
                <a:solidFill>
                  <a:srgbClr val="008000"/>
                </a:solidFill>
              </a:rPr>
              <a:t>Fecha: _____________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Actividad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Inicial</a:t>
            </a:r>
            <a:r>
              <a:rPr lang="en-US" altLang="en-US" sz="3200" dirty="0" smtClean="0">
                <a:solidFill>
                  <a:srgbClr val="008000"/>
                </a:solidFill>
              </a:rPr>
              <a:t> Prop. </a:t>
            </a:r>
            <a:r>
              <a:rPr lang="en-US" altLang="en-US" sz="3200" dirty="0" smtClean="0">
                <a:solidFill>
                  <a:srgbClr val="008000"/>
                </a:solidFill>
              </a:rPr>
              <a:t>48</a:t>
            </a:r>
            <a:endParaRPr lang="en-US" alt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Nombre: _______________          Clase: 601 Fecha: _____________ Actividad Inicial Prop. 48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        Clase: 601 Fecha: _____________ Actividad Inicial Prop. 45</dc:title>
  <dc:creator>Helen Zumaeta</dc:creator>
  <cp:lastModifiedBy>Helen Zumaeta</cp:lastModifiedBy>
  <cp:revision>2</cp:revision>
  <dcterms:created xsi:type="dcterms:W3CDTF">2014-03-05T20:27:51Z</dcterms:created>
  <dcterms:modified xsi:type="dcterms:W3CDTF">2015-01-28T17:01:03Z</dcterms:modified>
</cp:coreProperties>
</file>